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60" r:id="rId6"/>
    <p:sldId id="261" r:id="rId7"/>
    <p:sldId id="271" r:id="rId8"/>
    <p:sldId id="262" r:id="rId9"/>
    <p:sldId id="270" r:id="rId10"/>
    <p:sldId id="263" r:id="rId11"/>
    <p:sldId id="272" r:id="rId12"/>
    <p:sldId id="269" r:id="rId13"/>
    <p:sldId id="264" r:id="rId14"/>
    <p:sldId id="265" r:id="rId15"/>
    <p:sldId id="267" r:id="rId16"/>
    <p:sldId id="268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8"/>
    <p:restoredTop sz="94668"/>
  </p:normalViewPr>
  <p:slideViewPr>
    <p:cSldViewPr snapToGrid="0" snapToObjects="1">
      <p:cViewPr varScale="1">
        <p:scale>
          <a:sx n="83" d="100"/>
          <a:sy n="83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hin-bharadwaj-369-NEU/oxygen_management_syste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Nitin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74027" y="2911829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78A10-501E-5E4D-A2C4-7B4F2B38D3BB}"/>
              </a:ext>
            </a:extLst>
          </p:cNvPr>
          <p:cNvSpPr txBox="1"/>
          <p:nvPr/>
        </p:nvSpPr>
        <p:spPr>
          <a:xfrm>
            <a:off x="9994604" y="3454984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7350-8823-FC4A-BF2A-0C2B8BA8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43" y="464151"/>
            <a:ext cx="2062163" cy="719138"/>
          </a:xfrm>
        </p:spPr>
        <p:txBody>
          <a:bodyPr>
            <a:normAutofit/>
          </a:bodyPr>
          <a:lstStyle/>
          <a:p>
            <a:r>
              <a:rPr lang="en-US" sz="3200" b="1" dirty="0"/>
              <a:t>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9AF0-B8AC-124D-B2FA-CC466BBA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341" y="1282143"/>
            <a:ext cx="3239530" cy="1683480"/>
          </a:xfrm>
        </p:spPr>
        <p:txBody>
          <a:bodyPr/>
          <a:lstStyle/>
          <a:p>
            <a:r>
              <a:rPr lang="en-US" sz="1600" dirty="0" err="1">
                <a:solidFill>
                  <a:schemeClr val="bg1"/>
                </a:solidFill>
              </a:rPr>
              <a:t>encrypt_password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string_salted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validate_email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6CB506-A19A-1A49-B887-E2EC49A6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49" y="2617927"/>
            <a:ext cx="9623631" cy="3800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1624B-E457-EA4C-B087-7853C0F6CC64}"/>
              </a:ext>
            </a:extLst>
          </p:cNvPr>
          <p:cNvSpPr/>
          <p:nvPr/>
        </p:nvSpPr>
        <p:spPr>
          <a:xfrm>
            <a:off x="2957513" y="2643188"/>
            <a:ext cx="3457575" cy="6286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45219-1BDF-4A4A-88E4-BBB91A1EAC3C}"/>
              </a:ext>
            </a:extLst>
          </p:cNvPr>
          <p:cNvSpPr/>
          <p:nvPr/>
        </p:nvSpPr>
        <p:spPr>
          <a:xfrm>
            <a:off x="7623544" y="3429000"/>
            <a:ext cx="2392326" cy="4093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E7434-0512-9A41-8A7F-2F44C8A39451}"/>
              </a:ext>
            </a:extLst>
          </p:cNvPr>
          <p:cNvSpPr/>
          <p:nvPr/>
        </p:nvSpPr>
        <p:spPr>
          <a:xfrm>
            <a:off x="3253563" y="4678326"/>
            <a:ext cx="2998381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A020E-1016-B840-8190-9FA4BF017D6A}"/>
              </a:ext>
            </a:extLst>
          </p:cNvPr>
          <p:cNvSpPr txBox="1"/>
          <p:nvPr/>
        </p:nvSpPr>
        <p:spPr>
          <a:xfrm>
            <a:off x="6415088" y="2689581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7A2F7-B1BB-F844-92CE-70B428354D93}"/>
              </a:ext>
            </a:extLst>
          </p:cNvPr>
          <p:cNvSpPr txBox="1"/>
          <p:nvPr/>
        </p:nvSpPr>
        <p:spPr>
          <a:xfrm>
            <a:off x="7411814" y="3175084"/>
            <a:ext cx="16546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Algorithm Used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3E1EC-056A-484E-81BB-A36B2037FDCB}"/>
              </a:ext>
            </a:extLst>
          </p:cNvPr>
          <p:cNvSpPr/>
          <p:nvPr/>
        </p:nvSpPr>
        <p:spPr>
          <a:xfrm>
            <a:off x="10097851" y="3474188"/>
            <a:ext cx="1566766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3FBF4-0438-3840-8DFA-0DF6B8B5FC1A}"/>
              </a:ext>
            </a:extLst>
          </p:cNvPr>
          <p:cNvSpPr txBox="1"/>
          <p:nvPr/>
        </p:nvSpPr>
        <p:spPr>
          <a:xfrm>
            <a:off x="10240674" y="3852074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Secret 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0ECFC-69C3-1F40-B216-59769F216DF9}"/>
              </a:ext>
            </a:extLst>
          </p:cNvPr>
          <p:cNvSpPr txBox="1"/>
          <p:nvPr/>
        </p:nvSpPr>
        <p:spPr>
          <a:xfrm>
            <a:off x="4948605" y="4408461"/>
            <a:ext cx="40991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Salting Function used to append a string to the password for encryption.</a:t>
            </a:r>
          </a:p>
        </p:txBody>
      </p:sp>
    </p:spTree>
    <p:extLst>
      <p:ext uri="{BB962C8B-B14F-4D97-AF65-F5344CB8AC3E}">
        <p14:creationId xmlns:p14="http://schemas.microsoft.com/office/powerpoint/2010/main" val="411219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700" y="550887"/>
            <a:ext cx="2226276" cy="821123"/>
          </a:xfrm>
        </p:spPr>
        <p:txBody>
          <a:bodyPr/>
          <a:lstStyle/>
          <a:p>
            <a:r>
              <a:rPr lang="en-US" b="1" dirty="0"/>
              <a:t>Triggers: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2" y="1471727"/>
            <a:ext cx="6867268" cy="54369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Trigger to Insert/ Update/ Delete Cylinder.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A65C3C-CE08-7945-86A4-5200C401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85" y="2115141"/>
            <a:ext cx="6913104" cy="3828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09085-5179-1B41-B1FD-40B26A52D88F}"/>
              </a:ext>
            </a:extLst>
          </p:cNvPr>
          <p:cNvSpPr/>
          <p:nvPr/>
        </p:nvSpPr>
        <p:spPr>
          <a:xfrm>
            <a:off x="4405685" y="2314575"/>
            <a:ext cx="4138240" cy="9572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E41C-066C-5F4C-851D-E8832909BAE7}"/>
              </a:ext>
            </a:extLst>
          </p:cNvPr>
          <p:cNvSpPr txBox="1"/>
          <p:nvPr/>
        </p:nvSpPr>
        <p:spPr>
          <a:xfrm>
            <a:off x="8643938" y="2314575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Trigger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8C256-CAC4-DF42-800F-7B1564B0C918}"/>
              </a:ext>
            </a:extLst>
          </p:cNvPr>
          <p:cNvSpPr/>
          <p:nvPr/>
        </p:nvSpPr>
        <p:spPr>
          <a:xfrm>
            <a:off x="4405685" y="5000625"/>
            <a:ext cx="4238253" cy="800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86092-3149-0B4C-BB49-E0B4E102F092}"/>
              </a:ext>
            </a:extLst>
          </p:cNvPr>
          <p:cNvSpPr txBox="1"/>
          <p:nvPr/>
        </p:nvSpPr>
        <p:spPr>
          <a:xfrm>
            <a:off x="8714670" y="5000625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Handling exception </a:t>
            </a:r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83191"/>
          </a:xfrm>
        </p:spPr>
        <p:txBody>
          <a:bodyPr>
            <a:normAutofit/>
          </a:bodyPr>
          <a:lstStyle/>
          <a:p>
            <a:r>
              <a:rPr lang="en-US" sz="3600" b="1" dirty="0"/>
              <a:t>Test-Cases (2 examples):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0BC2C3-6FF1-D64C-BC21-D38ABB5D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1162" y="562872"/>
            <a:ext cx="4968875" cy="3316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0EA96-D4CB-0E45-8E27-47BA0E15184B}"/>
              </a:ext>
            </a:extLst>
          </p:cNvPr>
          <p:cNvSpPr txBox="1"/>
          <p:nvPr/>
        </p:nvSpPr>
        <p:spPr>
          <a:xfrm>
            <a:off x="838200" y="1437772"/>
            <a:ext cx="539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insertion.insert_payment_status</a:t>
            </a:r>
            <a:r>
              <a:rPr lang="en-US" sz="1600" dirty="0">
                <a:solidFill>
                  <a:schemeClr val="bg1"/>
                </a:solidFill>
              </a:rPr>
              <a:t>('Cansdjk123');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DEEBC-730B-7445-A614-369A8EB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3805325"/>
            <a:ext cx="5524500" cy="255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D0FC2-E658-F246-BFE5-00356F0D4DC2}"/>
              </a:ext>
            </a:extLst>
          </p:cNvPr>
          <p:cNvSpPr txBox="1"/>
          <p:nvPr/>
        </p:nvSpPr>
        <p:spPr>
          <a:xfrm>
            <a:off x="6549539" y="5098132"/>
            <a:ext cx="5392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insertion.insert_oxygen_plant_details</a:t>
            </a:r>
            <a:r>
              <a:rPr lang="en-US" sz="1600" dirty="0">
                <a:solidFill>
                  <a:schemeClr val="bg1"/>
                </a:solidFill>
              </a:rPr>
              <a:t>('HIMS123123S', '290, St </a:t>
            </a:r>
            <a:r>
              <a:rPr lang="en-US" sz="1600" dirty="0" err="1">
                <a:solidFill>
                  <a:schemeClr val="bg1"/>
                </a:solidFill>
              </a:rPr>
              <a:t>Alphansous</a:t>
            </a:r>
            <a:r>
              <a:rPr lang="en-US" sz="1600" dirty="0">
                <a:solidFill>
                  <a:schemeClr val="bg1"/>
                </a:solidFill>
              </a:rPr>
              <a:t> Street', 6176859691, 'MiddleSex123', '</a:t>
            </a:r>
            <a:r>
              <a:rPr lang="en-US" sz="1600" dirty="0" err="1">
                <a:solidFill>
                  <a:schemeClr val="bg1"/>
                </a:solidFill>
              </a:rPr>
              <a:t>josephplant@gmail.com</a:t>
            </a:r>
            <a:r>
              <a:rPr lang="en-US" sz="1600" dirty="0">
                <a:solidFill>
                  <a:schemeClr val="bg1"/>
                </a:solidFill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87EAA955-E906-418A-86F3-92A508A0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3" b="104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D0750-992E-C846-ADAC-3B5F6BDC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D28A8BBB-11B5-6C4A-A24C-6400F534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r="2639" b="-1"/>
          <a:stretch/>
        </p:blipFill>
        <p:spPr>
          <a:xfrm>
            <a:off x="9409433" y="84460"/>
            <a:ext cx="2293174" cy="22894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714D1-77A6-4A41-9BD1-B8969E72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98" y="1825800"/>
            <a:ext cx="3579678" cy="147599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GIT-Hub UR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L:</a:t>
            </a:r>
            <a:br>
              <a:rPr lang="en-US" dirty="0">
                <a:solidFill>
                  <a:schemeClr val="bg1"/>
                </a:solidFill>
                <a:sym typeface="Wingdings" pitchFamily="2" charset="2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F6AD5F-13AE-434E-B6B8-783AEB54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96" y="4594526"/>
            <a:ext cx="11702607" cy="1353414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https://github.com/nithin-bharadwaj-369-NEU/oxygen_management_system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4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227078"/>
              </p:ext>
            </p:extLst>
          </p:nvPr>
        </p:nvGraphicFramePr>
        <p:xfrm>
          <a:off x="2449962" y="2418588"/>
          <a:ext cx="7288900" cy="433647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fetch values quicker.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Implementing manipulations of rows on Cylinder details table.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Created Views and respective user-defined reports in the form of charts. </a:t>
                      </a:r>
                      <a:endParaRPr lang="en-US" sz="14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justify the created validations.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68" y="84756"/>
            <a:ext cx="2648919" cy="952231"/>
          </a:xfrm>
        </p:spPr>
        <p:txBody>
          <a:bodyPr>
            <a:normAutofit/>
          </a:bodyPr>
          <a:lstStyle/>
          <a:p>
            <a:r>
              <a:rPr lang="en-US" sz="3200" b="1" dirty="0"/>
              <a:t>Data Objects:</a:t>
            </a: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56" y="1731264"/>
            <a:ext cx="1802164" cy="180216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2434C-A1F9-7448-A3E1-71CC426C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1" y="995176"/>
            <a:ext cx="3332965" cy="300654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49E3F4-BD4C-0747-81EB-36C12E2C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4226954"/>
            <a:ext cx="2533567" cy="107676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70F2964-2EDA-2046-B96C-5BCEDAC1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309" y="4408584"/>
            <a:ext cx="2636989" cy="129614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67499C-8944-0947-A42A-C4D800A0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20" y="5815775"/>
            <a:ext cx="2533567" cy="700774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66BD921-1520-D94E-BACB-848AF2F59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076" y="5890106"/>
            <a:ext cx="2893128" cy="883398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32642F73-3D54-3D48-B16B-431D8AB75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161" y="3511558"/>
            <a:ext cx="1826839" cy="640444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7F7C1046-2C1C-274A-B368-129C038DD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4525678"/>
            <a:ext cx="2018864" cy="893303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6858E63-187D-9E47-98AC-0A5853F8A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0391" y="5004944"/>
            <a:ext cx="2282159" cy="15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8AB1-8DC2-2143-A10B-41583FA9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894367" cy="47484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Grants: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B47CCC-BD22-AF4F-96BA-A149ACAD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11" y="1253331"/>
            <a:ext cx="6313016" cy="44902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940E8-5A3A-DA4D-8F46-0363B7C7293C}"/>
              </a:ext>
            </a:extLst>
          </p:cNvPr>
          <p:cNvSpPr txBox="1"/>
          <p:nvPr/>
        </p:nvSpPr>
        <p:spPr>
          <a:xfrm>
            <a:off x="8050737" y="2286000"/>
            <a:ext cx="308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Grants are created to preserve security.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Only the user who is granted access can have authority over the database.</a:t>
            </a:r>
          </a:p>
        </p:txBody>
      </p:sp>
    </p:spTree>
    <p:extLst>
      <p:ext uri="{BB962C8B-B14F-4D97-AF65-F5344CB8AC3E}">
        <p14:creationId xmlns:p14="http://schemas.microsoft.com/office/powerpoint/2010/main" val="78132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2" y="105509"/>
            <a:ext cx="4919376" cy="971550"/>
          </a:xfrm>
        </p:spPr>
        <p:txBody>
          <a:bodyPr>
            <a:normAutofit/>
          </a:bodyPr>
          <a:lstStyle/>
          <a:p>
            <a:r>
              <a:rPr lang="en-US" sz="3200" b="1" dirty="0"/>
              <a:t>DDL – Drop &amp; Table Creation</a:t>
            </a:r>
          </a:p>
        </p:txBody>
      </p:sp>
      <p:pic>
        <p:nvPicPr>
          <p:cNvPr id="2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4E5EA2-B568-424A-87EA-214CCF74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2" y="1362630"/>
            <a:ext cx="4419251" cy="2668422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C51661-6EAA-3A4B-8019-0B94F75ADC8D}"/>
              </a:ext>
            </a:extLst>
          </p:cNvPr>
          <p:cNvSpPr/>
          <p:nvPr/>
        </p:nvSpPr>
        <p:spPr>
          <a:xfrm>
            <a:off x="1015766" y="1423535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73229B-E3F7-2740-A9B4-BC54E2EE5F9A}"/>
              </a:ext>
            </a:extLst>
          </p:cNvPr>
          <p:cNvSpPr/>
          <p:nvPr/>
        </p:nvSpPr>
        <p:spPr>
          <a:xfrm>
            <a:off x="352712" y="2091551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38013-FB76-AD4E-9D0B-086A5B5D222C}"/>
              </a:ext>
            </a:extLst>
          </p:cNvPr>
          <p:cNvSpPr txBox="1"/>
          <p:nvPr/>
        </p:nvSpPr>
        <p:spPr>
          <a:xfrm>
            <a:off x="1722469" y="1128714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BCB0F-AB3E-344A-8831-C1BA98569264}"/>
              </a:ext>
            </a:extLst>
          </p:cNvPr>
          <p:cNvSpPr txBox="1"/>
          <p:nvPr/>
        </p:nvSpPr>
        <p:spPr>
          <a:xfrm>
            <a:off x="910686" y="2810210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C2E5C-56F2-284C-9114-83B11D77EE6B}"/>
              </a:ext>
            </a:extLst>
          </p:cNvPr>
          <p:cNvSpPr txBox="1"/>
          <p:nvPr/>
        </p:nvSpPr>
        <p:spPr>
          <a:xfrm>
            <a:off x="2756583" y="2115287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B3B8DF-2707-4443-AB62-CDF12DDC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35" y="2620928"/>
            <a:ext cx="5041353" cy="3960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81A8A15-F180-984F-BCBA-F81278FBAB3B}"/>
              </a:ext>
            </a:extLst>
          </p:cNvPr>
          <p:cNvSpPr/>
          <p:nvPr/>
        </p:nvSpPr>
        <p:spPr>
          <a:xfrm>
            <a:off x="6797935" y="2530785"/>
            <a:ext cx="2031740" cy="5333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93816E-40EB-974A-A40D-87F97C26260B}"/>
              </a:ext>
            </a:extLst>
          </p:cNvPr>
          <p:cNvSpPr/>
          <p:nvPr/>
        </p:nvSpPr>
        <p:spPr>
          <a:xfrm>
            <a:off x="7500938" y="3743325"/>
            <a:ext cx="4338350" cy="10572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F5D0FF-61D5-EB42-B5FC-C1F260A3D5CF}"/>
              </a:ext>
            </a:extLst>
          </p:cNvPr>
          <p:cNvSpPr txBox="1"/>
          <p:nvPr/>
        </p:nvSpPr>
        <p:spPr>
          <a:xfrm>
            <a:off x="8312732" y="2165926"/>
            <a:ext cx="224536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Declaring table name to be be created and table query to create it]t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389838"/>
            <a:ext cx="2325130" cy="870551"/>
          </a:xfrm>
        </p:spPr>
        <p:txBody>
          <a:bodyPr>
            <a:normAutofit/>
          </a:bodyPr>
          <a:lstStyle/>
          <a:p>
            <a:r>
              <a:rPr lang="en-US" sz="3600" b="1" dirty="0"/>
              <a:t>Indexes: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0B541-522B-AC49-9F73-B000FB5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33" y="1260389"/>
            <a:ext cx="3974530" cy="1603375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Rental Price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Oxygen Cylinder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  Table Index  Account_id and County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Account_id and </a:t>
            </a:r>
            <a:r>
              <a:rPr lang="en-US" sz="1400" dirty="0" err="1">
                <a:solidFill>
                  <a:schemeClr val="bg1"/>
                </a:solidFill>
              </a:rPr>
              <a:t>Role_id</a:t>
            </a:r>
            <a:r>
              <a:rPr lang="en-US" sz="1400" dirty="0">
                <a:solidFill>
                  <a:schemeClr val="bg1"/>
                </a:solidFill>
              </a:rPr>
              <a:t> Index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Order_id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booked_date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06F80FB-16D1-474F-BCE8-83BA868F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45" y="3230090"/>
            <a:ext cx="7686733" cy="2684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0E6FE8-6090-E94B-9DB1-832CB3A7E68B}"/>
              </a:ext>
            </a:extLst>
          </p:cNvPr>
          <p:cNvSpPr/>
          <p:nvPr/>
        </p:nvSpPr>
        <p:spPr>
          <a:xfrm>
            <a:off x="3929063" y="4000500"/>
            <a:ext cx="3473248" cy="4429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24A8-FAB6-4B41-98F4-2111DC5C4DF0}"/>
              </a:ext>
            </a:extLst>
          </p:cNvPr>
          <p:cNvSpPr/>
          <p:nvPr/>
        </p:nvSpPr>
        <p:spPr>
          <a:xfrm>
            <a:off x="5314950" y="4443413"/>
            <a:ext cx="5930728" cy="5572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ED3D1-8EA3-644D-B3C3-20DF1DCEB17E}"/>
              </a:ext>
            </a:extLst>
          </p:cNvPr>
          <p:cNvSpPr txBox="1"/>
          <p:nvPr/>
        </p:nvSpPr>
        <p:spPr>
          <a:xfrm>
            <a:off x="6781436" y="3609335"/>
            <a:ext cx="2200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AD75-FA06-B349-B323-69FDA3E7117C}"/>
              </a:ext>
            </a:extLst>
          </p:cNvPr>
          <p:cNvSpPr txBox="1"/>
          <p:nvPr/>
        </p:nvSpPr>
        <p:spPr>
          <a:xfrm>
            <a:off x="8280314" y="4102619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an Index</a:t>
            </a:r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1472</TotalTime>
  <Words>560</Words>
  <Application>Microsoft Macintosh PowerPoint</Application>
  <PresentationFormat>Widescreen</PresentationFormat>
  <Paragraphs>102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GIT-Hub URL: </vt:lpstr>
      <vt:lpstr>Modules: </vt:lpstr>
      <vt:lpstr>Data Objects:</vt:lpstr>
      <vt:lpstr>Grants:</vt:lpstr>
      <vt:lpstr>DDL – Drop &amp; Table Creation</vt:lpstr>
      <vt:lpstr>Indexes:</vt:lpstr>
      <vt:lpstr>DML – Insert Data</vt:lpstr>
      <vt:lpstr>Functions:</vt:lpstr>
      <vt:lpstr>Triggers: </vt:lpstr>
      <vt:lpstr>Views &amp; Reports: </vt:lpstr>
      <vt:lpstr>Views &amp; Reports</vt:lpstr>
      <vt:lpstr>PowerPoint Presentation</vt:lpstr>
      <vt:lpstr>PowerPoint Presentation</vt:lpstr>
      <vt:lpstr>Test-Cases (2 examples):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9</cp:revision>
  <dcterms:created xsi:type="dcterms:W3CDTF">2021-12-14T06:04:32Z</dcterms:created>
  <dcterms:modified xsi:type="dcterms:W3CDTF">2021-12-16T02:55:17Z</dcterms:modified>
</cp:coreProperties>
</file>